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346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3FA-99B3-4A8E-A167-468C8EE96D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49DB-1441-4880-A559-620FFA42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3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3FA-99B3-4A8E-A167-468C8EE96D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49DB-1441-4880-A559-620FFA42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3FA-99B3-4A8E-A167-468C8EE96D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49DB-1441-4880-A559-620FFA42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3FA-99B3-4A8E-A167-468C8EE96D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49DB-1441-4880-A559-620FFA42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9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3FA-99B3-4A8E-A167-468C8EE96D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49DB-1441-4880-A559-620FFA42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2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3FA-99B3-4A8E-A167-468C8EE96D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49DB-1441-4880-A559-620FFA42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4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3FA-99B3-4A8E-A167-468C8EE96D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49DB-1441-4880-A559-620FFA42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4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3FA-99B3-4A8E-A167-468C8EE96D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49DB-1441-4880-A559-620FFA42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3FA-99B3-4A8E-A167-468C8EE96D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49DB-1441-4880-A559-620FFA42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7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3FA-99B3-4A8E-A167-468C8EE96D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49DB-1441-4880-A559-620FFA42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4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3FA-99B3-4A8E-A167-468C8EE96D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49DB-1441-4880-A559-620FFA42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9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D23FA-99B3-4A8E-A167-468C8EE96DA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BC49DB-1441-4880-A559-620FFA42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8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1A54F-DE7A-8B5C-3383-5CDAA5E04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440B3A3-2B75-785C-7F82-7176DA997BDD}"/>
              </a:ext>
            </a:extLst>
          </p:cNvPr>
          <p:cNvGrpSpPr/>
          <p:nvPr/>
        </p:nvGrpSpPr>
        <p:grpSpPr>
          <a:xfrm>
            <a:off x="7237105" y="4330900"/>
            <a:ext cx="1894247" cy="9958319"/>
            <a:chOff x="7237105" y="4085975"/>
            <a:chExt cx="1894247" cy="99583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EDB904-06C5-2957-4AA9-52E8C4E27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3431"/>
            <a:stretch/>
          </p:blipFill>
          <p:spPr>
            <a:xfrm>
              <a:off x="7237105" y="9024349"/>
              <a:ext cx="1866914" cy="18663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8AFFD3-22F3-4502-E6C9-9B22609109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b="51350"/>
            <a:stretch/>
          </p:blipFill>
          <p:spPr>
            <a:xfrm>
              <a:off x="7237105" y="4085975"/>
              <a:ext cx="1894247" cy="18663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E89B2D-371F-2596-3297-4EAB1F005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42" b="52308"/>
            <a:stretch/>
          </p:blipFill>
          <p:spPr>
            <a:xfrm>
              <a:off x="7237105" y="11493535"/>
              <a:ext cx="1832235" cy="186632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8D813B-C779-A0A4-A9EA-E5C03F2D3E3A}"/>
                </a:ext>
              </a:extLst>
            </p:cNvPr>
            <p:cNvGrpSpPr/>
            <p:nvPr/>
          </p:nvGrpSpPr>
          <p:grpSpPr>
            <a:xfrm>
              <a:off x="7237105" y="6555162"/>
              <a:ext cx="1866914" cy="1866328"/>
              <a:chOff x="3358691" y="1355822"/>
              <a:chExt cx="2256977" cy="225626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32FA73-CB1E-CE3E-0B2D-44533EFD00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50700" r="3396" b="1615"/>
              <a:stretch/>
            </p:blipFill>
            <p:spPr>
              <a:xfrm>
                <a:off x="3358691" y="1355822"/>
                <a:ext cx="2256977" cy="225626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F70ED41-A6EA-303F-CB23-5BC98C80D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706611">
                <a:off x="4814486" y="3008551"/>
                <a:ext cx="260434" cy="193226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CF7A12-5239-00F0-4E91-56456DDB42F2}"/>
                </a:ext>
              </a:extLst>
            </p:cNvPr>
            <p:cNvSpPr txBox="1"/>
            <p:nvPr/>
          </p:nvSpPr>
          <p:spPr>
            <a:xfrm>
              <a:off x="7255888" y="6026680"/>
              <a:ext cx="1829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ffra Heavy" panose="020B0803020203020204" pitchFamily="34" charset="0"/>
                  <a:cs typeface="Effra Heavy" panose="020B0803020203020204" pitchFamily="34" charset="0"/>
                </a:rPr>
                <a:t>No Tool Needed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33E341-BBDD-8F70-A7F2-5F001F2D7FC5}"/>
                </a:ext>
              </a:extLst>
            </p:cNvPr>
            <p:cNvSpPr txBox="1"/>
            <p:nvPr/>
          </p:nvSpPr>
          <p:spPr>
            <a:xfrm>
              <a:off x="7494735" y="8463443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ffra Heavy" panose="020B0803020203020204" pitchFamily="34" charset="0"/>
                  <a:cs typeface="Effra Heavy" panose="020B0803020203020204" pitchFamily="34" charset="0"/>
                </a:rPr>
                <a:t>Finer Grind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F82C1A-78CF-AC1C-5092-C92C3F4EF753}"/>
                </a:ext>
              </a:extLst>
            </p:cNvPr>
            <p:cNvSpPr txBox="1"/>
            <p:nvPr/>
          </p:nvSpPr>
          <p:spPr>
            <a:xfrm>
              <a:off x="7504394" y="10897585"/>
              <a:ext cx="1359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Effra Heavy" panose="020B0803020203020204" pitchFamily="34" charset="0"/>
                  <a:cs typeface="Effra Heavy" panose="020B0803020203020204" pitchFamily="34" charset="0"/>
                </a:rPr>
                <a:t>Septic Safe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FBA203-0922-C60C-A85E-6E4EB7FAC2B0}"/>
                </a:ext>
              </a:extLst>
            </p:cNvPr>
            <p:cNvSpPr txBox="1"/>
            <p:nvPr/>
          </p:nvSpPr>
          <p:spPr>
            <a:xfrm>
              <a:off x="7359727" y="13397963"/>
              <a:ext cx="1649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Effra Heavy" panose="020B0803020203020204" pitchFamily="34" charset="0"/>
                  <a:cs typeface="Effra Heavy" panose="020B0803020203020204" pitchFamily="34" charset="0"/>
                </a:rPr>
                <a:t>Drain Boost Technology</a:t>
              </a:r>
            </a:p>
          </p:txBody>
        </p:sp>
      </p:grpSp>
      <p:pic>
        <p:nvPicPr>
          <p:cNvPr id="3" name="Picture 2" descr="A close up of a metal container&#10;&#10;AI-generated content may be incorrect.">
            <a:extLst>
              <a:ext uri="{FF2B5EF4-FFF2-40B4-BE49-F238E27FC236}">
                <a16:creationId xmlns:a16="http://schemas.microsoft.com/office/drawing/2014/main" id="{4BAF6894-908D-A7DD-392C-180A29C3A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 r="1961" b="37749"/>
          <a:stretch>
            <a:fillRect/>
          </a:stretch>
        </p:blipFill>
        <p:spPr>
          <a:xfrm>
            <a:off x="-26531" y="-24063"/>
            <a:ext cx="10108994" cy="2961105"/>
          </a:xfrm>
          <a:prstGeom prst="rect">
            <a:avLst/>
          </a:prstGeom>
        </p:spPr>
      </p:pic>
      <p:pic>
        <p:nvPicPr>
          <p:cNvPr id="15" name="Picture 14" descr="A black and silver garbage can">
            <a:extLst>
              <a:ext uri="{FF2B5EF4-FFF2-40B4-BE49-F238E27FC236}">
                <a16:creationId xmlns:a16="http://schemas.microsoft.com/office/drawing/2014/main" id="{835CB360-A421-6E5E-9C51-4FDD83A966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9" t="3011" r="30624" b="5515"/>
          <a:stretch>
            <a:fillRect/>
          </a:stretch>
        </p:blipFill>
        <p:spPr>
          <a:xfrm>
            <a:off x="618240" y="3358819"/>
            <a:ext cx="5084727" cy="118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9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1110</TotalTime>
  <Words>10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Effra Heavy</vt:lpstr>
      <vt:lpstr>Office Theme</vt:lpstr>
      <vt:lpstr>PowerPoint Presentation</vt:lpstr>
    </vt:vector>
  </TitlesOfParts>
  <Company>GE Appliances, a Haier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Sandercock, Matthew  (GE Appliances, Haier)</dc:creator>
  <cp:lastModifiedBy>Sandercock, Matthew  (GE Appliances, Haier)</cp:lastModifiedBy>
  <cp:revision>3</cp:revision>
  <dcterms:created xsi:type="dcterms:W3CDTF">2025-10-15T18:35:43Z</dcterms:created>
  <dcterms:modified xsi:type="dcterms:W3CDTF">2026-01-05T18:53:49Z</dcterms:modified>
</cp:coreProperties>
</file>